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AB21D1-A7C3-4613-8511-CF90B5835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3546E5-145E-493D-8E88-158F878B2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C6D9B7-210F-4F79-A75B-EC5F9706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00433C-7436-4376-B764-2E1A8491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8D03C1-1ED7-420D-B106-67F707EA9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9193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AA7DAB-DD9D-43EE-AA43-121029F6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B6A654-6B78-46A6-A19E-BAAB1F443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E4C377-75D0-484D-9E76-5DE4EF50A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3BFBED-D46E-4486-99A6-A126146D1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99A8B4-C4E9-468A-A5F4-38BB6B876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696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30ACE1A-7427-42FA-AB90-FFA9D59971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BBFEB1-6FD7-4BD8-A9C0-7BF1BC8F9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FFD63D-E824-4750-A9E1-3B422774D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0EC8F0-8D28-4199-976A-0A2EC3C0E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71CB73-2759-436D-AE05-C006D8A57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223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A470A2-D196-4E02-B6E7-4B72705EA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C01F85-39A3-4F45-B2E8-B26F0F9E3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AE2A07-0DD5-494B-8D61-314A66456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042A1-7967-4887-91A0-02BC0CCF5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A54585-3E13-4D52-A26C-B37024354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806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0DCCAC-988C-4A03-87D3-7836A5CC4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C3EE5D-8410-4E9A-9C00-114045F2A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4568AF-957D-417C-BDED-8B894072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313896-82F3-48C1-94F5-45C0F8BB0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8B835A-DA7E-4736-9C25-E0A72E7B8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615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38EFE2-720F-41F3-A1C7-A529FC54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932FD5-F8D6-44D2-8D91-CD37799F0C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1D2984A-4E30-4B7F-B579-0758F14C0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724A83-271F-4134-92D5-34CF580A8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6EC884-3DFA-4C84-A11D-62E396572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56DD8E-27DE-4C04-984C-FE16273C9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499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A613FB-115D-4C3D-BEC2-76586FC5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5D82C1-02DF-47A7-8352-16E616F43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27417D-4898-4720-BDFA-B7881C935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FA8D6C3-8929-4610-9EFB-41E6D96B2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060D207-FC41-479C-89DB-E1434B538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AD0546-2047-4741-91F7-2AAEB3692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06CBF0D-33F1-4AFE-A00A-A00167D7E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A38B2B6-8F72-434B-9F80-753ACDF59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697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47DF12-FD76-4C63-BCCD-E924E508A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D086901-EEE1-48E2-90F3-7910223DE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1FB4A63-F5D7-4D1C-85DF-26914886C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AAF272-922A-4E66-99F6-AD303313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496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6B15029-62D5-4B12-8D28-DB3E3CE3C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A4B05F-301D-48C1-A2C2-42FBA10B4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6101A66-7823-4713-86D0-8DCC2093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365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4F8FC8-181C-4472-B5C2-02D03688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9C0563-5AE5-4AC7-A0B4-1C6DF599E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5F9E21-91C7-474E-8E54-8AA1BB87A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E260F6-C747-47C9-B494-0014FD04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6B6C15-DA5F-4AA1-8186-46DEC419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A807F8-53BA-47F1-918A-E8A687905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937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C6BE9D-6D16-4466-8C7F-CABBBB1CE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D313F3B-1ACC-460D-8443-10D66DDE78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BF0FD1-E1C9-41FA-A0E0-0E57DEAC4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487BC8-C82E-43F7-9919-65344DF40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6D0BBD-C9EA-4BFB-90F6-351B1BF81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D3954C-6F27-42CD-BD27-2413E14C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599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116509A-651C-45C5-B18F-E9E50BBDD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08E058-1449-4917-AD43-04C80C4E4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DA6D39-464B-4197-9903-2B9F73552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2795A-90D9-486E-B1EF-3A7E03F9F7EB}" type="datetimeFigureOut">
              <a:rPr lang="fr-CA" smtClean="0"/>
              <a:t>2019-09-05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3B75D8-D49C-4053-8AE1-F10100787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3A1373-8D3C-4454-9F89-CB7A56EE3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21230-D9C4-4F08-A76D-60DD0A78EF3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853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CA8D69-00D6-451C-A9CC-42864D5DFF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52E391-019F-4C71-92BF-A5F9C10D2C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7C03D42-ACB4-40DA-8F9B-4769DB98B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5" y="0"/>
            <a:ext cx="121697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34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2E2F3C-4C06-408F-9339-4919F46990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D46854-73AF-4708-92CE-02733AC3F5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EAF8406-CFBE-4E77-8290-CC30C0A3E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7" y="0"/>
            <a:ext cx="121698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30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Perreault, Caroline-Anne</dc:creator>
  <cp:lastModifiedBy>Perreault, Caroline-Anne</cp:lastModifiedBy>
  <cp:revision>1</cp:revision>
  <dcterms:created xsi:type="dcterms:W3CDTF">2019-09-05T20:20:40Z</dcterms:created>
  <dcterms:modified xsi:type="dcterms:W3CDTF">2019-09-05T20:22:30Z</dcterms:modified>
</cp:coreProperties>
</file>